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082875" cy="46805850"/>
  <p:notesSz cx="6648450" cy="9774238"/>
  <p:defaultTextStyle>
    <a:defPPr>
      <a:defRPr lang="ko-KR"/>
    </a:defPPr>
    <a:lvl1pPr marL="0" algn="l" defTabSz="4176431" rtl="0" eaLnBrk="1" latinLnBrk="1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1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1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1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1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1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1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1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1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742">
          <p15:clr>
            <a:srgbClr val="A4A3A4"/>
          </p15:clr>
        </p15:guide>
        <p15:guide id="2" pos="88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68D5"/>
    <a:srgbClr val="121DFA"/>
    <a:srgbClr val="5BD4FF"/>
    <a:srgbClr val="3259C8"/>
    <a:srgbClr val="6E0E94"/>
    <a:srgbClr val="8511B3"/>
    <a:srgbClr val="7E0000"/>
    <a:srgbClr val="640000"/>
    <a:srgbClr val="C86866"/>
    <a:srgbClr val="AD4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605" autoAdjust="0"/>
    <p:restoredTop sz="96646" autoAdjust="0"/>
  </p:normalViewPr>
  <p:slideViewPr>
    <p:cSldViewPr>
      <p:cViewPr varScale="1">
        <p:scale>
          <a:sx n="24" d="100"/>
          <a:sy n="24" d="100"/>
        </p:scale>
        <p:origin x="5272" y="80"/>
      </p:cViewPr>
      <p:guideLst>
        <p:guide orient="horz" pos="14742"/>
        <p:guide pos="88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550" y="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54E30-9322-4852-BAAF-B1E3F35227B5}" type="datetimeFigureOut">
              <a:rPr lang="ko-KR" altLang="en-US" smtClean="0"/>
              <a:t>2024-08-27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24088" y="733425"/>
            <a:ext cx="220027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5163" y="4643438"/>
            <a:ext cx="5318125" cy="4397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550" y="9283700"/>
            <a:ext cx="28813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4B814-8681-4818-AAAF-54BB7A6B52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2629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4B814-8681-4818-AAAF-54BB7A6B524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0389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106216" y="14540154"/>
            <a:ext cx="23870444" cy="1003292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12431" y="26523315"/>
            <a:ext cx="19658013" cy="119614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23280" y="11701463"/>
            <a:ext cx="20920765" cy="24928449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651228" y="11701463"/>
            <a:ext cx="62304005" cy="24928449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18354" y="30077096"/>
            <a:ext cx="23870444" cy="9296162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18354" y="19838319"/>
            <a:ext cx="23870444" cy="10238777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51229" y="68171854"/>
            <a:ext cx="41612386" cy="192814098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731661" y="68171854"/>
            <a:ext cx="41612383" cy="192814098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04144" y="1874404"/>
            <a:ext cx="25274588" cy="7800975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404144" y="10477148"/>
            <a:ext cx="12408147" cy="436637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404144" y="14843522"/>
            <a:ext cx="12408147" cy="2696754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4265712" y="10477148"/>
            <a:ext cx="12413021" cy="436637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4265712" y="14843522"/>
            <a:ext cx="12413021" cy="2696754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04145" y="1863566"/>
            <a:ext cx="9239072" cy="793099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979624" y="1863570"/>
            <a:ext cx="15699107" cy="39947496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404145" y="9794562"/>
            <a:ext cx="9239072" cy="32016505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04440" y="32764095"/>
            <a:ext cx="16849725" cy="386798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504440" y="4182190"/>
            <a:ext cx="16849725" cy="28083510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504440" y="36632083"/>
            <a:ext cx="16849725" cy="549318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404144" y="1874404"/>
            <a:ext cx="25274588" cy="7800975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404144" y="10921368"/>
            <a:ext cx="25274588" cy="3088969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404144" y="43382092"/>
            <a:ext cx="6552671" cy="2491979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15FBA-996A-48B9-9B61-2FB0C81D9DC7}" type="datetimeFigureOut">
              <a:rPr lang="ko-KR" altLang="en-US" smtClean="0"/>
              <a:pPr/>
              <a:t>2024-08-27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9594982" y="43382092"/>
            <a:ext cx="8892911" cy="2491979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0126061" y="43382092"/>
            <a:ext cx="6552671" cy="2491979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280DA-A8B3-43CC-B4BB-2F83082D01A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1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1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1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1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1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1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1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1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1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1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176431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1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직사각형 143"/>
          <p:cNvSpPr/>
          <p:nvPr/>
        </p:nvSpPr>
        <p:spPr>
          <a:xfrm>
            <a:off x="0" y="0"/>
            <a:ext cx="28082875" cy="5359825"/>
          </a:xfrm>
          <a:prstGeom prst="rect">
            <a:avLst/>
          </a:prstGeom>
          <a:gradFill flip="none" rotWithShape="1">
            <a:gsLst>
              <a:gs pos="0">
                <a:srgbClr val="3F4DCD"/>
              </a:gs>
              <a:gs pos="75000">
                <a:srgbClr val="2B37A5"/>
              </a:gs>
            </a:gsLst>
            <a:lin ang="18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134742" y="554532"/>
            <a:ext cx="141342" cy="484794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2" name="Rectangle 209"/>
          <p:cNvSpPr>
            <a:spLocks noChangeArrowheads="1"/>
          </p:cNvSpPr>
          <p:nvPr/>
        </p:nvSpPr>
        <p:spPr bwMode="auto">
          <a:xfrm>
            <a:off x="5331179" y="1129097"/>
            <a:ext cx="22226084" cy="3328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76" tIns="47888" rIns="95776" bIns="47888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 latinLnBrk="0">
              <a:lnSpc>
                <a:spcPct val="150000"/>
              </a:lnSpc>
            </a:pPr>
            <a:r>
              <a:rPr lang="ko-KR" altLang="en-US" sz="6000" b="1" dirty="0" err="1" smtClean="0">
                <a:solidFill>
                  <a:schemeClr val="bg1"/>
                </a:solidFill>
              </a:rPr>
              <a:t>논문제목</a:t>
            </a:r>
            <a:endParaRPr lang="en-US" altLang="ko-KR" sz="6000" b="1" dirty="0" smtClean="0">
              <a:solidFill>
                <a:schemeClr val="bg1"/>
              </a:solidFill>
            </a:endParaRPr>
          </a:p>
          <a:p>
            <a:pPr algn="ctr" fontAlgn="base" latinLnBrk="0">
              <a:lnSpc>
                <a:spcPct val="150000"/>
              </a:lnSpc>
            </a:pPr>
            <a:r>
              <a:rPr lang="en-US" altLang="ko-KR" sz="4000" b="1" u="sng" dirty="0" smtClean="0">
                <a:solidFill>
                  <a:schemeClr val="bg1"/>
                </a:solidFill>
              </a:rPr>
              <a:t>000*, 000, 000-</a:t>
            </a:r>
            <a:r>
              <a:rPr lang="ko-KR" altLang="en-US" sz="4000" b="1" u="sng" dirty="0" err="1" smtClean="0">
                <a:solidFill>
                  <a:schemeClr val="bg1"/>
                </a:solidFill>
              </a:rPr>
              <a:t>저자이름</a:t>
            </a:r>
            <a:endParaRPr lang="en-US" altLang="ko-KR" sz="4000" b="1" u="sng" dirty="0" smtClean="0">
              <a:solidFill>
                <a:schemeClr val="bg1"/>
              </a:solidFill>
            </a:endParaRPr>
          </a:p>
          <a:p>
            <a:pPr algn="ctr" fontAlgn="base" latinLnBrk="0">
              <a:lnSpc>
                <a:spcPct val="150000"/>
              </a:lnSpc>
            </a:pPr>
            <a:r>
              <a:rPr lang="en-US" altLang="ko-KR" sz="4000" dirty="0" smtClean="0">
                <a:solidFill>
                  <a:schemeClr val="bg1"/>
                </a:solidFill>
              </a:rPr>
              <a:t>000000000000-</a:t>
            </a:r>
            <a:r>
              <a:rPr lang="ko-KR" altLang="en-US" sz="4000" dirty="0" smtClean="0">
                <a:solidFill>
                  <a:schemeClr val="bg1"/>
                </a:solidFill>
              </a:rPr>
              <a:t>소속</a:t>
            </a:r>
            <a:endParaRPr lang="en-US" altLang="ko-KR" sz="4000" b="1" dirty="0">
              <a:solidFill>
                <a:schemeClr val="bg1"/>
              </a:solidFill>
            </a:endParaRPr>
          </a:p>
        </p:txBody>
      </p:sp>
      <p:sp>
        <p:nvSpPr>
          <p:cNvPr id="66" name="모서리가 둥근 직사각형 65"/>
          <p:cNvSpPr/>
          <p:nvPr/>
        </p:nvSpPr>
        <p:spPr>
          <a:xfrm>
            <a:off x="1133226" y="6359359"/>
            <a:ext cx="25886206" cy="5315576"/>
          </a:xfrm>
          <a:prstGeom prst="roundRect">
            <a:avLst>
              <a:gd name="adj" fmla="val 8667"/>
            </a:avLst>
          </a:prstGeom>
          <a:pattFill prst="pct20">
            <a:fgClr>
              <a:schemeClr val="bg2">
                <a:lumMod val="75000"/>
              </a:schemeClr>
            </a:fgClr>
            <a:bgClr>
              <a:schemeClr val="bg1"/>
            </a:bgClr>
          </a:patt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8" name="모서리가 둥근 직사각형 67"/>
          <p:cNvSpPr/>
          <p:nvPr/>
        </p:nvSpPr>
        <p:spPr>
          <a:xfrm>
            <a:off x="1133225" y="12488823"/>
            <a:ext cx="25886207" cy="23155462"/>
          </a:xfrm>
          <a:prstGeom prst="roundRect">
            <a:avLst>
              <a:gd name="adj" fmla="val 2083"/>
            </a:avLst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직사각형 19"/>
          <p:cNvSpPr/>
          <p:nvPr/>
        </p:nvSpPr>
        <p:spPr>
          <a:xfrm>
            <a:off x="9787899" y="12017916"/>
            <a:ext cx="574239" cy="1623034"/>
          </a:xfrm>
          <a:prstGeom prst="rect">
            <a:avLst/>
          </a:prstGeom>
          <a:solidFill>
            <a:srgbClr val="121D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" name="직사각형 20"/>
          <p:cNvSpPr/>
          <p:nvPr/>
        </p:nvSpPr>
        <p:spPr>
          <a:xfrm>
            <a:off x="17744643" y="12017916"/>
            <a:ext cx="574239" cy="1623034"/>
          </a:xfrm>
          <a:prstGeom prst="rect">
            <a:avLst/>
          </a:prstGeom>
          <a:solidFill>
            <a:srgbClr val="121D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직사각형 21"/>
          <p:cNvSpPr/>
          <p:nvPr/>
        </p:nvSpPr>
        <p:spPr>
          <a:xfrm>
            <a:off x="9933660" y="12158991"/>
            <a:ext cx="8219952" cy="1294978"/>
          </a:xfrm>
          <a:prstGeom prst="rect">
            <a:avLst/>
          </a:prstGeom>
          <a:solidFill>
            <a:srgbClr val="5BD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solidFill>
                  <a:sysClr val="windowText" lastClr="000000"/>
                </a:solidFill>
                <a:latin typeface="-윤고딕130" pitchFamily="18" charset="-127"/>
                <a:ea typeface="-윤고딕130" pitchFamily="18" charset="-127"/>
              </a:rPr>
              <a:t>2. </a:t>
            </a:r>
            <a:r>
              <a:rPr lang="ko-KR" altLang="en-US" sz="4800" b="1" dirty="0" smtClean="0">
                <a:solidFill>
                  <a:sysClr val="windowText" lastClr="000000"/>
                </a:solidFill>
                <a:latin typeface="-윤고딕130" pitchFamily="18" charset="-127"/>
                <a:ea typeface="-윤고딕130" pitchFamily="18" charset="-127"/>
              </a:rPr>
              <a:t>연 구 내 용</a:t>
            </a:r>
            <a:endParaRPr lang="ko-KR" altLang="en-US" sz="4800" b="1" dirty="0">
              <a:solidFill>
                <a:sysClr val="windowText" lastClr="000000"/>
              </a:solidFill>
              <a:latin typeface="-윤고딕130" pitchFamily="18" charset="-127"/>
              <a:ea typeface="-윤고딕130" pitchFamily="18" charset="-127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9779049" y="5609520"/>
            <a:ext cx="8524778" cy="1623034"/>
            <a:chOff x="9496385" y="5687902"/>
            <a:chExt cx="9191725" cy="1484423"/>
          </a:xfrm>
        </p:grpSpPr>
        <p:sp>
          <p:nvSpPr>
            <p:cNvPr id="15" name="직사각형 14"/>
            <p:cNvSpPr/>
            <p:nvPr/>
          </p:nvSpPr>
          <p:spPr>
            <a:xfrm>
              <a:off x="9496385" y="5687902"/>
              <a:ext cx="619165" cy="1484423"/>
            </a:xfrm>
            <a:prstGeom prst="rect">
              <a:avLst/>
            </a:prstGeom>
            <a:solidFill>
              <a:srgbClr val="121D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>
                <a:latin typeface="-윤고딕130" pitchFamily="18" charset="-127"/>
                <a:ea typeface="-윤고딕130" pitchFamily="18" charset="-127"/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18068945" y="5687902"/>
              <a:ext cx="619165" cy="1484423"/>
            </a:xfrm>
            <a:prstGeom prst="rect">
              <a:avLst/>
            </a:prstGeom>
            <a:solidFill>
              <a:srgbClr val="121D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 dirty="0">
                <a:latin typeface="-윤고딕130" pitchFamily="18" charset="-127"/>
                <a:ea typeface="-윤고딕130" pitchFamily="18" charset="-127"/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9653549" y="5816491"/>
              <a:ext cx="8863051" cy="1184384"/>
            </a:xfrm>
            <a:prstGeom prst="rect">
              <a:avLst/>
            </a:prstGeom>
            <a:solidFill>
              <a:srgbClr val="5BD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800" b="1" dirty="0" smtClean="0">
                  <a:solidFill>
                    <a:sysClr val="windowText" lastClr="000000"/>
                  </a:solidFill>
                  <a:latin typeface="-윤고딕130" pitchFamily="18" charset="-127"/>
                  <a:ea typeface="-윤고딕130" pitchFamily="18" charset="-127"/>
                </a:rPr>
                <a:t>1. </a:t>
              </a:r>
              <a:r>
                <a:rPr lang="ko-KR" altLang="en-US" sz="4800" b="1" dirty="0" smtClean="0">
                  <a:solidFill>
                    <a:sysClr val="windowText" lastClr="000000"/>
                  </a:solidFill>
                  <a:latin typeface="-윤고딕130" pitchFamily="18" charset="-127"/>
                  <a:ea typeface="-윤고딕130" pitchFamily="18" charset="-127"/>
                </a:rPr>
                <a:t>연구목적 및 개요</a:t>
              </a:r>
              <a:endParaRPr lang="ko-KR" altLang="en-US" sz="4800" b="1" dirty="0">
                <a:solidFill>
                  <a:sysClr val="windowText" lastClr="000000"/>
                </a:solidFill>
                <a:latin typeface="-윤고딕130" pitchFamily="18" charset="-127"/>
                <a:ea typeface="-윤고딕130" pitchFamily="18" charset="-127"/>
              </a:endParaRPr>
            </a:p>
          </p:txBody>
        </p:sp>
      </p:grpSp>
      <p:sp>
        <p:nvSpPr>
          <p:cNvPr id="28" name="직사각형 27"/>
          <p:cNvSpPr/>
          <p:nvPr/>
        </p:nvSpPr>
        <p:spPr>
          <a:xfrm>
            <a:off x="1453083" y="7075797"/>
            <a:ext cx="4811490" cy="422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dirty="0">
                <a:solidFill>
                  <a:schemeClr val="tx1"/>
                </a:solidFill>
                <a:latin typeface="새굴림" panose="02030600000101010101" pitchFamily="18" charset="-127"/>
                <a:ea typeface="새굴림" panose="02030600000101010101" pitchFamily="18" charset="-127"/>
              </a:rPr>
              <a:t>◈ </a:t>
            </a:r>
            <a:r>
              <a:rPr lang="en-US" altLang="ko-KR" sz="3200" b="1" dirty="0" smtClean="0">
                <a:solidFill>
                  <a:sysClr val="windowText" lastClr="000000"/>
                </a:solidFill>
                <a:latin typeface="-윤고딕130" pitchFamily="18" charset="-127"/>
                <a:ea typeface="-윤고딕130" pitchFamily="18" charset="-127"/>
              </a:rPr>
              <a:t>1.1 </a:t>
            </a:r>
            <a:r>
              <a:rPr lang="ko-KR" altLang="en-US" sz="3200" b="1" dirty="0" smtClean="0">
                <a:solidFill>
                  <a:sysClr val="windowText" lastClr="000000"/>
                </a:solidFill>
                <a:latin typeface="-윤고딕130" pitchFamily="18" charset="-127"/>
                <a:ea typeface="-윤고딕130" pitchFamily="18" charset="-127"/>
              </a:rPr>
              <a:t>연구목적 및 개요</a:t>
            </a:r>
            <a:endParaRPr lang="ko-KR" altLang="en-US" sz="3200" b="1" dirty="0">
              <a:solidFill>
                <a:sysClr val="windowText" lastClr="000000"/>
              </a:solidFill>
              <a:latin typeface="-윤고딕130" pitchFamily="18" charset="-127"/>
              <a:ea typeface="-윤고딕130" pitchFamily="18" charset="-127"/>
            </a:endParaRPr>
          </a:p>
        </p:txBody>
      </p:sp>
      <p:sp>
        <p:nvSpPr>
          <p:cNvPr id="69" name="모서리가 둥근 직사각형 68"/>
          <p:cNvSpPr/>
          <p:nvPr/>
        </p:nvSpPr>
        <p:spPr>
          <a:xfrm>
            <a:off x="1133226" y="36458670"/>
            <a:ext cx="25886206" cy="8266366"/>
          </a:xfrm>
          <a:prstGeom prst="roundRect">
            <a:avLst>
              <a:gd name="adj" fmla="val 14250"/>
            </a:avLst>
          </a:prstGeom>
          <a:solidFill>
            <a:schemeClr val="tx2">
              <a:lumMod val="20000"/>
              <a:lumOff val="80000"/>
            </a:schemeClr>
          </a:solid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6" name="직사각형 95"/>
          <p:cNvSpPr/>
          <p:nvPr/>
        </p:nvSpPr>
        <p:spPr>
          <a:xfrm>
            <a:off x="1612446" y="37085222"/>
            <a:ext cx="2672526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fontAlgn="base"/>
            <a:r>
              <a:rPr lang="en-US" altLang="ko-KR" sz="3600" b="1" dirty="0">
                <a:solidFill>
                  <a:schemeClr val="tx1"/>
                </a:solidFill>
                <a:latin typeface="새굴림" panose="02030600000101010101" pitchFamily="18" charset="-127"/>
                <a:ea typeface="새굴림" panose="02030600000101010101" pitchFamily="18" charset="-127"/>
              </a:rPr>
              <a:t>◈ 3.1 </a:t>
            </a:r>
            <a:r>
              <a:rPr lang="ko-KR" altLang="en-US" sz="3600" b="1" dirty="0">
                <a:solidFill>
                  <a:schemeClr val="tx1"/>
                </a:solidFill>
                <a:latin typeface="새굴림" panose="02030600000101010101" pitchFamily="18" charset="-127"/>
                <a:ea typeface="새굴림" panose="02030600000101010101" pitchFamily="18" charset="-127"/>
              </a:rPr>
              <a:t>결 론</a:t>
            </a:r>
          </a:p>
        </p:txBody>
      </p:sp>
      <p:sp>
        <p:nvSpPr>
          <p:cNvPr id="97" name="직사각형 96"/>
          <p:cNvSpPr/>
          <p:nvPr/>
        </p:nvSpPr>
        <p:spPr>
          <a:xfrm>
            <a:off x="14173102" y="36580389"/>
            <a:ext cx="91678" cy="77846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3" name="그룹 22"/>
          <p:cNvGrpSpPr/>
          <p:nvPr/>
        </p:nvGrpSpPr>
        <p:grpSpPr>
          <a:xfrm>
            <a:off x="9898891" y="35694999"/>
            <a:ext cx="8524778" cy="1527340"/>
            <a:chOff x="9496385" y="5687902"/>
            <a:chExt cx="9191725" cy="1484423"/>
          </a:xfrm>
        </p:grpSpPr>
        <p:sp>
          <p:nvSpPr>
            <p:cNvPr id="24" name="직사각형 23"/>
            <p:cNvSpPr/>
            <p:nvPr/>
          </p:nvSpPr>
          <p:spPr>
            <a:xfrm>
              <a:off x="9496385" y="5687902"/>
              <a:ext cx="619165" cy="1484423"/>
            </a:xfrm>
            <a:prstGeom prst="rect">
              <a:avLst/>
            </a:prstGeom>
            <a:solidFill>
              <a:srgbClr val="121D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18068945" y="5687902"/>
              <a:ext cx="619165" cy="1484423"/>
            </a:xfrm>
            <a:prstGeom prst="rect">
              <a:avLst/>
            </a:prstGeom>
            <a:solidFill>
              <a:srgbClr val="121D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9653549" y="5847140"/>
              <a:ext cx="8863051" cy="1184384"/>
            </a:xfrm>
            <a:prstGeom prst="rect">
              <a:avLst/>
            </a:prstGeom>
            <a:solidFill>
              <a:srgbClr val="5BD4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800" b="1" dirty="0" smtClean="0">
                  <a:solidFill>
                    <a:sysClr val="windowText" lastClr="000000"/>
                  </a:solidFill>
                  <a:latin typeface="-윤고딕130" pitchFamily="18" charset="-127"/>
                  <a:ea typeface="-윤고딕130" pitchFamily="18" charset="-127"/>
                </a:rPr>
                <a:t>3. </a:t>
              </a:r>
              <a:r>
                <a:rPr lang="ko-KR" altLang="en-US" sz="4800" b="1" dirty="0" smtClean="0">
                  <a:solidFill>
                    <a:sysClr val="windowText" lastClr="000000"/>
                  </a:solidFill>
                  <a:latin typeface="-윤고딕130" pitchFamily="18" charset="-127"/>
                  <a:ea typeface="-윤고딕130" pitchFamily="18" charset="-127"/>
                </a:rPr>
                <a:t>결론 </a:t>
              </a:r>
              <a:r>
                <a:rPr lang="ko-KR" altLang="en-US" sz="4800" b="1" smtClean="0">
                  <a:solidFill>
                    <a:sysClr val="windowText" lastClr="000000"/>
                  </a:solidFill>
                  <a:latin typeface="-윤고딕130" pitchFamily="18" charset="-127"/>
                  <a:ea typeface="-윤고딕130" pitchFamily="18" charset="-127"/>
                </a:rPr>
                <a:t>및 향후 계획</a:t>
              </a:r>
              <a:endParaRPr lang="ko-KR" altLang="en-US" sz="4800" b="1" dirty="0">
                <a:solidFill>
                  <a:sysClr val="windowText" lastClr="000000"/>
                </a:solidFill>
                <a:latin typeface="-윤고딕130" pitchFamily="18" charset="-127"/>
                <a:ea typeface="-윤고딕130" pitchFamily="18" charset="-127"/>
              </a:endParaRPr>
            </a:p>
          </p:txBody>
        </p:sp>
      </p:grpSp>
      <p:sp>
        <p:nvSpPr>
          <p:cNvPr id="98" name="직사각형 97"/>
          <p:cNvSpPr/>
          <p:nvPr/>
        </p:nvSpPr>
        <p:spPr>
          <a:xfrm>
            <a:off x="2088109" y="39292280"/>
            <a:ext cx="11746896" cy="24830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ko-KR" altLang="en-US" sz="2400" dirty="0">
              <a:latin typeface="+mj-lt"/>
              <a:ea typeface="-윤고딕130"/>
            </a:endParaRPr>
          </a:p>
        </p:txBody>
      </p:sp>
      <p:sp>
        <p:nvSpPr>
          <p:cNvPr id="110" name="직사각형 109"/>
          <p:cNvSpPr/>
          <p:nvPr/>
        </p:nvSpPr>
        <p:spPr>
          <a:xfrm>
            <a:off x="14744211" y="16434335"/>
            <a:ext cx="11064040" cy="2077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ct val="150000"/>
              </a:lnSpc>
            </a:pPr>
            <a:endParaRPr lang="en-US" altLang="ko-KR" sz="2400" dirty="0">
              <a:solidFill>
                <a:schemeClr val="tx1"/>
              </a:solidFill>
              <a:ea typeface="-윤고딕130"/>
            </a:endParaRP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838" y="44896727"/>
            <a:ext cx="4728507" cy="1810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280828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2808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2808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2808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2808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808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7" name="직사각형 66"/>
          <p:cNvSpPr/>
          <p:nvPr/>
        </p:nvSpPr>
        <p:spPr>
          <a:xfrm>
            <a:off x="1584053" y="34564165"/>
            <a:ext cx="14039850" cy="1953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8800" b="1" smtClean="0">
                <a:latin typeface="새굴림" panose="02030600000101010101" pitchFamily="18" charset="-127"/>
                <a:ea typeface="새굴림" panose="02030600000101010101" pitchFamily="18" charset="-127"/>
              </a:rPr>
              <a:t> </a:t>
            </a:r>
            <a:endParaRPr lang="ko-KR" altLang="en-US" sz="8800" kern="0" spc="-90" smtClean="0">
              <a:solidFill>
                <a:srgbClr val="000000"/>
              </a:solidFill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2808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28082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5" name="직사각형 124"/>
          <p:cNvSpPr/>
          <p:nvPr/>
        </p:nvSpPr>
        <p:spPr>
          <a:xfrm>
            <a:off x="14689509" y="37085222"/>
            <a:ext cx="3579826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fontAlgn="base"/>
            <a:r>
              <a:rPr lang="en-US" altLang="ko-KR" sz="3600" b="1" dirty="0">
                <a:solidFill>
                  <a:schemeClr val="tx1"/>
                </a:solidFill>
                <a:latin typeface="새굴림" panose="02030600000101010101" pitchFamily="18" charset="-127"/>
                <a:ea typeface="새굴림" panose="02030600000101010101" pitchFamily="18" charset="-127"/>
              </a:rPr>
              <a:t>◈ </a:t>
            </a:r>
            <a:r>
              <a:rPr lang="en-US" altLang="ko-KR" sz="3600" b="1" dirty="0" smtClean="0">
                <a:solidFill>
                  <a:schemeClr val="tx1"/>
                </a:solidFill>
                <a:latin typeface="새굴림" panose="02030600000101010101" pitchFamily="18" charset="-127"/>
                <a:ea typeface="새굴림" panose="02030600000101010101" pitchFamily="18" charset="-127"/>
              </a:rPr>
              <a:t>3.2 </a:t>
            </a:r>
            <a:r>
              <a:rPr lang="ko-KR" altLang="en-US" sz="3600" b="1" dirty="0" smtClean="0">
                <a:solidFill>
                  <a:schemeClr val="tx1"/>
                </a:solidFill>
                <a:latin typeface="새굴림" panose="02030600000101010101" pitchFamily="18" charset="-127"/>
                <a:ea typeface="새굴림" panose="02030600000101010101" pitchFamily="18" charset="-127"/>
              </a:rPr>
              <a:t>향후 계획</a:t>
            </a:r>
            <a:endParaRPr lang="ko-KR" altLang="en-US" sz="3600" b="1" dirty="0">
              <a:solidFill>
                <a:schemeClr val="tx1"/>
              </a:solidFill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4055</TotalTime>
  <Words>41</Words>
  <Application>Microsoft Office PowerPoint</Application>
  <PresentationFormat>사용자 지정</PresentationFormat>
  <Paragraphs>11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굴림</vt:lpstr>
      <vt:lpstr>맑은 고딕</vt:lpstr>
      <vt:lpstr>새굴림</vt:lpstr>
      <vt:lpstr>-윤고딕130</vt:lpstr>
      <vt:lpstr>Arial</vt:lpstr>
      <vt:lpstr>Office 테마</vt:lpstr>
      <vt:lpstr>PowerPoint 프레젠테이션</vt:lpstr>
    </vt:vector>
  </TitlesOfParts>
  <Company>산업디자인공학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이종균</dc:creator>
  <cp:lastModifiedBy>user</cp:lastModifiedBy>
  <cp:revision>225</cp:revision>
  <cp:lastPrinted>2013-12-09T05:24:59Z</cp:lastPrinted>
  <dcterms:created xsi:type="dcterms:W3CDTF">2008-11-24T06:40:52Z</dcterms:created>
  <dcterms:modified xsi:type="dcterms:W3CDTF">2024-08-27T05:36:16Z</dcterms:modified>
</cp:coreProperties>
</file>